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  <p:embeddedFont>
      <p:font typeface="EB Garamond Medium" panose="00000600000000000000" pitchFamily="2" charset="0"/>
      <p:regular r:id="rId18"/>
      <p:bold r:id="rId19"/>
      <p:italic r:id="rId20"/>
      <p:boldItalic r:id="rId21"/>
    </p:embeddedFont>
    <p:embeddedFont>
      <p:font typeface="Public Sans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iqyF+LDUuPGtczmEk9CVwKUKYh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4BF2BA-0B32-4039-8D23-6E65AF0657F0}">
  <a:tblStyle styleId="{5A4BF2BA-0B32-4039-8D23-6E65AF0657F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72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30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92228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4009531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“ECOMMERCE WEBSITE”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Task - 4</a:t>
            </a:r>
            <a:endParaRPr dirty="0"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2638425" y="36195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Times New Roman" pitchFamily="18" charset="0"/>
                <a:ea typeface="EB Garamond"/>
                <a:cs typeface="Times New Roman" pitchFamily="18" charset="0"/>
                <a:sym typeface="EB Garamond"/>
              </a:rPr>
              <a:t>Ecommerce Website	</a:t>
            </a:r>
            <a:endParaRPr sz="1829" dirty="0">
              <a:solidFill>
                <a:schemeClr val="lt2"/>
              </a:solidFill>
              <a:latin typeface="Times New Roman" pitchFamily="18" charset="0"/>
              <a:ea typeface="EB Garamond"/>
              <a:cs typeface="Times New Roman" pitchFamily="18" charset="0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76983" y="1204856"/>
            <a:ext cx="4548600" cy="3127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just">
              <a:buFont typeface="EB Garamond Medium"/>
              <a:buChar char="▪"/>
            </a:pP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It serves as a clear and well-defined statement of a problem that provides a foundation for understanding, analyzing, and solving it. Problem statements are commonly used in various fields, including business, research, project management, and problem-solving processes.</a:t>
            </a:r>
            <a:endParaRPr sz="1200" dirty="0">
              <a:latin typeface="Times New Roman" panose="02020603050405020304" pitchFamily="18" charset="0"/>
              <a:ea typeface="EB Garamond Medium"/>
              <a:cs typeface="Times New Roman" panose="02020603050405020304" pitchFamily="18" charset="0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3464661044"/>
              </p:ext>
            </p:extLst>
          </p:nvPr>
        </p:nvGraphicFramePr>
        <p:xfrm>
          <a:off x="223123" y="2635861"/>
          <a:ext cx="4279525" cy="1859130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au721220104006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Depan</a:t>
                      </a: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au721220104017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Kesavan</a:t>
                      </a: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au721220104043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Sathish</a:t>
                      </a: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au721220104052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Sureshkumar</a:t>
                      </a: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2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</a:t>
            </a:r>
            <a:r>
              <a:rPr lang="en-US" sz="1600" b="1" dirty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Back-End in Java</a:t>
            </a:r>
          </a:p>
          <a:p>
            <a:pPr marL="285750" indent="-285750">
              <a:lnSpc>
                <a:spcPct val="107916"/>
              </a:lnSpc>
              <a:buSzPts val="1600"/>
              <a:buFont typeface="Arial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Select a Java web framework to build your backend.</a:t>
            </a:r>
          </a:p>
          <a:p>
            <a:pPr marL="285750" indent="-285750">
              <a:lnSpc>
                <a:spcPct val="107916"/>
              </a:lnSpc>
              <a:buSzPts val="1600"/>
              <a:buFont typeface="Arial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Some popular choices include Spring Framework, Spring Boot, and Java EE. </a:t>
            </a:r>
          </a:p>
          <a:p>
            <a:pPr marL="285750" indent="-285750">
              <a:lnSpc>
                <a:spcPct val="107916"/>
              </a:lnSpc>
              <a:buSzPts val="1600"/>
              <a:buFont typeface="Arial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Spring Boot is particularly popular for building web applications quickly and efficiently.</a:t>
            </a: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4451109"/>
            <a:ext cx="704850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9700" marR="0" lvl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 sz="16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79437"/>
            <a:ext cx="6884300" cy="2271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9700" lvl="0">
              <a:buClr>
                <a:schemeClr val="dk1"/>
              </a:buClr>
              <a:buSzPts val="1400"/>
            </a:pPr>
            <a:r>
              <a:rPr lang="en-IN" sz="1600" b="1" dirty="0"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Customer Retention Rate: </a:t>
            </a:r>
          </a:p>
          <a:p>
            <a:pPr marL="139700" lvl="0">
              <a:buClr>
                <a:schemeClr val="dk1"/>
              </a:buClr>
              <a:buSzPts val="1400"/>
            </a:pPr>
            <a:r>
              <a:rPr lang="en-IN" sz="1600" dirty="0"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	This metric tells you how many customers return to your site to make 	additional purchases.</a:t>
            </a:r>
          </a:p>
          <a:p>
            <a:pPr marL="139700" lvl="0">
              <a:buClr>
                <a:schemeClr val="dk1"/>
              </a:buClr>
              <a:buSzPts val="1400"/>
            </a:pPr>
            <a:r>
              <a:rPr lang="en-IN" sz="1600" b="1" dirty="0"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Cart Abandonment Rate: </a:t>
            </a:r>
          </a:p>
          <a:p>
            <a:pPr marL="139700" lvl="0">
              <a:buClr>
                <a:schemeClr val="dk1"/>
              </a:buClr>
              <a:buSzPts val="1400"/>
            </a:pPr>
            <a:r>
              <a:rPr lang="en-IN" sz="1600" dirty="0"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	Cart abandonment rate measures the percentage of users who add 	items to their cart but do not complete the purchase.</a:t>
            </a:r>
          </a:p>
          <a:p>
            <a:pPr marL="139700" lvl="0">
              <a:buClr>
                <a:schemeClr val="dk1"/>
              </a:buClr>
              <a:buSzPts val="1400"/>
            </a:pPr>
            <a:r>
              <a:rPr lang="en-IN" sz="1600" b="1" dirty="0"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Profit Margins: </a:t>
            </a:r>
          </a:p>
          <a:p>
            <a:pPr marL="139700" lvl="0">
              <a:buClr>
                <a:schemeClr val="dk1"/>
              </a:buClr>
              <a:buSzPts val="1400"/>
            </a:pPr>
            <a:r>
              <a:rPr lang="en-IN" sz="1600" dirty="0"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	Calculate and monitor profit margins to ensure that your 	business is financially healthy.</a:t>
            </a:r>
          </a:p>
          <a:p>
            <a:pPr marL="139700" lvl="0">
              <a:buClr>
                <a:schemeClr val="dk1"/>
              </a:buClr>
              <a:buSzPts val="1400"/>
            </a:pPr>
            <a:endParaRPr sz="14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1" name="Google Shape;1851;p211"/>
          <p:cNvSpPr txBox="1"/>
          <p:nvPr/>
        </p:nvSpPr>
        <p:spPr>
          <a:xfrm>
            <a:off x="445779" y="215349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</a:t>
            </a: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– </a:t>
            </a:r>
            <a:r>
              <a:rPr lang="en-US" sz="1800" b="1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4</a:t>
            </a:r>
            <a:endParaRPr sz="1800" b="1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1875" y="1945791"/>
            <a:ext cx="4593600" cy="288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 dirty="0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12C965-1C2D-288E-7131-CC79A762B97F}"/>
              </a:ext>
            </a:extLst>
          </p:cNvPr>
          <p:cNvSpPr txBox="1"/>
          <p:nvPr/>
        </p:nvSpPr>
        <p:spPr>
          <a:xfrm>
            <a:off x="546804" y="767166"/>
            <a:ext cx="76208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l">
              <a:buAutoNum type="arabicPeriod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a HTML page for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16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commerce website</a:t>
            </a:r>
          </a:p>
          <a:p>
            <a:pPr marL="228600" indent="-228600" algn="l">
              <a:buAutoNum type="arabicPeriod"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Write a CSS file for styling</a:t>
            </a:r>
          </a:p>
          <a:p>
            <a:pPr marL="228600" indent="-228600" algn="l">
              <a:buAutoNum type="arabicPeriod"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Javascript and React for the interactive web site</a:t>
            </a:r>
          </a:p>
          <a:p>
            <a:pPr marL="228600" indent="-228600" algn="l">
              <a:buAutoNum type="arabicPeriod"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Backend for this project using JAVA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3CB847-C56E-88EA-51E7-F21C5956B614}"/>
              </a:ext>
            </a:extLst>
          </p:cNvPr>
          <p:cNvSpPr txBox="1"/>
          <p:nvPr/>
        </p:nvSpPr>
        <p:spPr>
          <a:xfrm>
            <a:off x="720671" y="3340053"/>
            <a:ext cx="77026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	    This involves cleaning, transforming, and analyzing data.</a:t>
            </a: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programming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This involves creating and maintaining software applications.</a:t>
            </a: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development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This involves building and maintaining web applications.</a:t>
            </a: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This involves creating, maintaining, and securing databases.</a:t>
            </a: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administration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This involves managing and maintaining computer systems.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related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903785" y="2112420"/>
            <a:ext cx="290774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IN" b="0" i="0">
                <a:solidFill>
                  <a:srgbClr val="BD8738"/>
                </a:solidFill>
                <a:latin typeface="Calibri" pitchFamily="34" charset="0"/>
                <a:ea typeface="EB Garamond SemiBold"/>
                <a:cs typeface="Calibri" pitchFamily="34" charset="0"/>
                <a:sym typeface="EB Garamond SemiBold"/>
              </a:rPr>
              <a:t>https://github.com/Deepanr456/CD_07_Task-4_BackEnd</a:t>
            </a:r>
            <a:endParaRPr b="0" i="0" dirty="0">
              <a:solidFill>
                <a:srgbClr val="BD8738"/>
              </a:solidFill>
              <a:latin typeface="Calibri" pitchFamily="34" charset="0"/>
              <a:ea typeface="EB Garamond SemiBold"/>
              <a:cs typeface="Calibri" pitchFamily="34" charset="0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</TotalTime>
  <Words>357</Words>
  <Application>Microsoft Office PowerPoint</Application>
  <PresentationFormat>On-screen Show (16:9)</PresentationFormat>
  <Paragraphs>54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Times New Roman</vt:lpstr>
      <vt:lpstr>arial</vt:lpstr>
      <vt:lpstr>arial</vt:lpstr>
      <vt:lpstr>Calibri</vt:lpstr>
      <vt:lpstr>Public Sans</vt:lpstr>
      <vt:lpstr>Noto Sans Symbols</vt:lpstr>
      <vt:lpstr>EB Garamond</vt:lpstr>
      <vt:lpstr>EB Garamond Medium</vt:lpstr>
      <vt:lpstr>Simple Light</vt:lpstr>
      <vt:lpstr>PowerPoint Presentation</vt:lpstr>
      <vt:lpstr>Ecommerce Website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Naga Prabhu Y</cp:lastModifiedBy>
  <cp:revision>23</cp:revision>
  <dcterms:created xsi:type="dcterms:W3CDTF">2020-08-13T11:21:46Z</dcterms:created>
  <dcterms:modified xsi:type="dcterms:W3CDTF">2023-11-08T15:25:36Z</dcterms:modified>
</cp:coreProperties>
</file>